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000" autoAdjust="0"/>
    <p:restoredTop sz="94424" autoAdjust="0"/>
  </p:normalViewPr>
  <p:slideViewPr>
    <p:cSldViewPr snapToGrid="0" showGuides="1">
      <p:cViewPr varScale="1">
        <p:scale>
          <a:sx n="70" d="100"/>
          <a:sy n="70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0" d="100"/>
          <a:sy n="50" d="100"/>
        </p:scale>
        <p:origin x="2964" y="54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68885723-9B0A-4D4E-97A5-B3350436EE4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9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F71886EC-5953-4386-87E2-1D2E9653C1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607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FDFE0F22-09B0-404F-8432-1C7CA238362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64083FAD-3F1A-49EF-92F3-A710DDBC56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2848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817048" y="835825"/>
            <a:ext cx="5258613" cy="651493"/>
          </a:xfrm>
          <a:prstGeom prst="rect">
            <a:avLst/>
          </a:prstGeom>
          <a:noFill/>
        </p:spPr>
        <p:txBody>
          <a:bodyPr wrap="square" lIns="92309" tIns="46154" rIns="92309" bIns="46154">
            <a:spAutoFit/>
          </a:bodyPr>
          <a:lstStyle/>
          <a:p>
            <a:pPr algn="ctr"/>
            <a:r>
              <a:rPr lang="ja-JP" alt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産後ケア事業のご案内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32586" y="332079"/>
            <a:ext cx="1281759" cy="527398"/>
          </a:xfrm>
          <a:prstGeom prst="rect">
            <a:avLst/>
          </a:prstGeom>
          <a:noFill/>
        </p:spPr>
        <p:txBody>
          <a:bodyPr wrap="none" lIns="92309" tIns="46154" rIns="92309" bIns="46154">
            <a:spAutoFit/>
          </a:bodyPr>
          <a:lstStyle/>
          <a:p>
            <a:pPr algn="ctr"/>
            <a:r>
              <a:rPr lang="ja-JP" alt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安八町</a:t>
            </a:r>
          </a:p>
        </p:txBody>
      </p:sp>
      <p:sp>
        <p:nvSpPr>
          <p:cNvPr id="4" name="円形吹き出し 3"/>
          <p:cNvSpPr/>
          <p:nvPr/>
        </p:nvSpPr>
        <p:spPr>
          <a:xfrm>
            <a:off x="1924548" y="122838"/>
            <a:ext cx="3634588" cy="536719"/>
          </a:xfrm>
          <a:prstGeom prst="wedgeEllipseCallout">
            <a:avLst>
              <a:gd name="adj1" fmla="val -51782"/>
              <a:gd name="adj2" fmla="val 7287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309" tIns="46154" rIns="92309" bIns="46154" rtlCol="0" anchor="ctr"/>
          <a:lstStyle/>
          <a:p>
            <a:pPr algn="ctr"/>
            <a:r>
              <a:rPr lang="ja-JP" altLang="en-US" sz="1400" dirty="0"/>
              <a:t>産後のお母さんを応援します！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48" y="874441"/>
            <a:ext cx="514317" cy="62784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487" y="771076"/>
            <a:ext cx="511256" cy="62450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74160" y="1703362"/>
            <a:ext cx="6539840" cy="434328"/>
          </a:xfrm>
          <a:prstGeom prst="rect">
            <a:avLst/>
          </a:prstGeom>
          <a:noFill/>
        </p:spPr>
        <p:txBody>
          <a:bodyPr wrap="square" lIns="92309" tIns="46154" rIns="92309" bIns="46154" rtlCol="0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出産後、手伝ってくれる人がいなくて不安・授乳がうまくできない・赤ちゃんのお世話の仕方がわからない・体調や気分がすぐれないなど不安がある方を対象に、産後ケア事業を実施します。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4161" y="2050883"/>
            <a:ext cx="5995125" cy="6956627"/>
          </a:xfrm>
          <a:prstGeom prst="rect">
            <a:avLst/>
          </a:prstGeom>
          <a:noFill/>
        </p:spPr>
        <p:txBody>
          <a:bodyPr wrap="square" lIns="92309" tIns="46154" rIns="92309" bIns="46154" rtlCol="0">
            <a:spAutoFit/>
          </a:bodyPr>
          <a:lstStyle/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◆利用できる方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・安八町に住民登録がある、生後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年未満の母親と乳児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医療行為の必要な方は利用できません。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◆サービスの内容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・授乳相談、育児相談（赤ちゃんのお世話に仕方など）、お母さんの心身の健康管理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◆実施施設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606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生活保護世帯は自己負担額は免除されます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◆持ち物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書類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産後ケア利用承認通知書、健康保険証、母子健康手帳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赤ちゃんの物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哺乳瓶、ミルク、おむつ、おしりふき、着替え、授乳用ガーゼ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お母さんの物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洗面用具、寝衣、入浴に必要なもの、着替え、ふだん使用しているもの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◆申し込み方法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こども家庭課にお申し込みください。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キャンセルの時は、分かり次第こども家庭課までお知らせください。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高田医院をご利用の方は、キャンセルは利用日の前々日の午後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時までにご連絡ください。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52F416FB-304F-0064-004E-FFB02BC6C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28864"/>
              </p:ext>
            </p:extLst>
          </p:nvPr>
        </p:nvGraphicFramePr>
        <p:xfrm>
          <a:off x="295464" y="3753662"/>
          <a:ext cx="6463335" cy="2850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360">
                  <a:extLst>
                    <a:ext uri="{9D8B030D-6E8A-4147-A177-3AD203B41FA5}">
                      <a16:colId xmlns:a16="http://schemas.microsoft.com/office/drawing/2014/main" val="3195226749"/>
                    </a:ext>
                  </a:extLst>
                </a:gridCol>
                <a:gridCol w="1436105">
                  <a:extLst>
                    <a:ext uri="{9D8B030D-6E8A-4147-A177-3AD203B41FA5}">
                      <a16:colId xmlns:a16="http://schemas.microsoft.com/office/drawing/2014/main" val="3453233019"/>
                    </a:ext>
                  </a:extLst>
                </a:gridCol>
                <a:gridCol w="1069850">
                  <a:extLst>
                    <a:ext uri="{9D8B030D-6E8A-4147-A177-3AD203B41FA5}">
                      <a16:colId xmlns:a16="http://schemas.microsoft.com/office/drawing/2014/main" val="2820579958"/>
                    </a:ext>
                  </a:extLst>
                </a:gridCol>
                <a:gridCol w="1060212">
                  <a:extLst>
                    <a:ext uri="{9D8B030D-6E8A-4147-A177-3AD203B41FA5}">
                      <a16:colId xmlns:a16="http://schemas.microsoft.com/office/drawing/2014/main" val="2058295059"/>
                    </a:ext>
                  </a:extLst>
                </a:gridCol>
                <a:gridCol w="1763808">
                  <a:extLst>
                    <a:ext uri="{9D8B030D-6E8A-4147-A177-3AD203B41FA5}">
                      <a16:colId xmlns:a16="http://schemas.microsoft.com/office/drawing/2014/main" val="211758026"/>
                    </a:ext>
                  </a:extLst>
                </a:gridCol>
              </a:tblGrid>
              <a:tr h="2755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施設名</a:t>
                      </a:r>
                    </a:p>
                  </a:txBody>
                  <a:tcPr marL="91843" marR="91843" marT="50094" marB="50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住所・電話</a:t>
                      </a:r>
                    </a:p>
                  </a:txBody>
                  <a:tcPr marL="91843" marR="91843" marT="50094" marB="50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内　　　容</a:t>
                      </a:r>
                    </a:p>
                  </a:txBody>
                  <a:tcPr marL="91843" marR="91843" marT="50094" marB="50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自己負担額</a:t>
                      </a:r>
                    </a:p>
                  </a:txBody>
                  <a:tcPr marL="91843" marR="91843" marT="50094" marB="50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利用時間</a:t>
                      </a:r>
                    </a:p>
                  </a:txBody>
                  <a:tcPr marL="91843" marR="91843" marT="50094" marB="50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45560"/>
                  </a:ext>
                </a:extLst>
              </a:tr>
              <a:tr h="407422"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高田医院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住所：安八郡神戸町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神戸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468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電話：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0584-27-2015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デイサービス型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1,000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回あたり）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　～　午後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282472"/>
                  </a:ext>
                </a:extLst>
              </a:tr>
              <a:tr h="450842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0763" marR="90763" marT="49697" marB="49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0763" marR="90763" marT="49697" marB="49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宿泊型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2,000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日あたり）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入所時間　　　　午前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時から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退所時間　翌日午後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時まで</a:t>
                      </a:r>
                    </a:p>
                  </a:txBody>
                  <a:tcPr marL="91843" marR="91843" marT="50094" marB="50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3456147"/>
                  </a:ext>
                </a:extLst>
              </a:tr>
              <a:tr h="407422"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アイリスベル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クリニック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住所：羽島市竹鼻町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丸の内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4-6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電話：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058-393-1122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デイサービス型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1,500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回あたり）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　～　午後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4708486"/>
                  </a:ext>
                </a:extLst>
              </a:tr>
              <a:tr h="450842">
                <a:tc vMerge="1"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763" marR="90763" marT="49697" marB="49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0763" marR="90763" marT="49697" marB="49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宿泊型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3,000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泊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日あたり）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入所時間　　　午前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時から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退所時間　 翌日午後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時まで</a:t>
                      </a:r>
                    </a:p>
                  </a:txBody>
                  <a:tcPr marL="91843" marR="91843" marT="50094" marB="50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55148"/>
                  </a:ext>
                </a:extLst>
              </a:tr>
              <a:tr h="407422"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いとうレディース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ケアクリニック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住所：本巣郡北方町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3195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電話：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058-323-7101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デイサービス型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1,500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回あたり）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　～　午後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360061"/>
                  </a:ext>
                </a:extLst>
              </a:tr>
              <a:tr h="450842">
                <a:tc vMerge="1"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763" marR="90763" marT="49697" marB="49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0763" marR="90763" marT="49697" marB="49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宿泊型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3,000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泊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日あたり）</a:t>
                      </a:r>
                    </a:p>
                  </a:txBody>
                  <a:tcPr marL="91843" marR="91843" marT="50094" marB="50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入所時間　　　　午前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時から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退所時間　翌日午前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時まで</a:t>
                      </a:r>
                    </a:p>
                  </a:txBody>
                  <a:tcPr marL="91843" marR="91843" marT="50094" marB="50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0141888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F956495-E82A-E2BE-A8C0-4325575562D1}"/>
              </a:ext>
            </a:extLst>
          </p:cNvPr>
          <p:cNvSpPr txBox="1"/>
          <p:nvPr/>
        </p:nvSpPr>
        <p:spPr>
          <a:xfrm>
            <a:off x="4503610" y="8911066"/>
            <a:ext cx="2111054" cy="939595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Dot"/>
          </a:ln>
        </p:spPr>
        <p:txBody>
          <a:bodyPr wrap="square" lIns="92309" tIns="46154" rIns="92309" bIns="46154" rtlCol="0">
            <a:spAutoFit/>
          </a:bodyPr>
          <a:lstStyle/>
          <a:p>
            <a:pPr algn="ctr"/>
            <a:r>
              <a:rPr lang="ja-JP" altLang="en-US" sz="1100" dirty="0"/>
              <a:t>問い合わせ先・お申し込み先</a:t>
            </a:r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r>
              <a:rPr lang="ja-JP" altLang="en-US" sz="1100" dirty="0"/>
              <a:t>安八町役場　こども家庭課</a:t>
            </a:r>
            <a:endParaRPr lang="en-US" altLang="ja-JP" sz="1100" dirty="0"/>
          </a:p>
          <a:p>
            <a:pPr algn="ctr"/>
            <a:r>
              <a:rPr lang="ja-JP" altLang="en-US" sz="1100" dirty="0"/>
              <a:t>住所：安八町氷取</a:t>
            </a:r>
            <a:r>
              <a:rPr lang="en-US" altLang="ja-JP" sz="1100" dirty="0"/>
              <a:t>161</a:t>
            </a:r>
          </a:p>
          <a:p>
            <a:pPr algn="ctr"/>
            <a:r>
              <a:rPr lang="ja-JP" altLang="en-US" sz="1100" dirty="0"/>
              <a:t>電話：</a:t>
            </a:r>
            <a:r>
              <a:rPr lang="en-US" altLang="ja-JP" sz="1100" dirty="0"/>
              <a:t>64-7101</a:t>
            </a:r>
            <a:r>
              <a:rPr lang="ja-JP" altLang="en-US" sz="1100" dirty="0"/>
              <a:t>（直通）</a:t>
            </a: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865A0613-E875-314F-8707-C01803ACCFDA}"/>
              </a:ext>
            </a:extLst>
          </p:cNvPr>
          <p:cNvSpPr/>
          <p:nvPr/>
        </p:nvSpPr>
        <p:spPr>
          <a:xfrm>
            <a:off x="125236" y="9244551"/>
            <a:ext cx="3194643" cy="493181"/>
          </a:xfrm>
          <a:prstGeom prst="wedgeEllipseCallout">
            <a:avLst>
              <a:gd name="adj1" fmla="val 56442"/>
              <a:gd name="adj2" fmla="val -86033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309" tIns="46154" rIns="92309" bIns="46154"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まずは、お気軽にご相談ください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428DCF96-2E37-5F50-51C7-D1E34B14CB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722" y="8631029"/>
            <a:ext cx="1169696" cy="122704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D348400-2192-3E9D-B2F3-CFBC3DA24C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452" y="2324777"/>
            <a:ext cx="777631" cy="104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7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21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1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9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46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8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8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77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49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66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41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29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DCA3D-34FB-4ECF-AAE9-85F54810A3E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BD32-2B45-461C-AB96-2F52A0A92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91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00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431</Words>
  <Application>Microsoft Office PowerPoint</Application>
  <PresentationFormat>ワイド画面</PresentationFormat>
  <Paragraphs>93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吉田 万祐子</dc:creator>
  <cp:lastModifiedBy>吉田 万祐子</cp:lastModifiedBy>
  <cp:revision>19</cp:revision>
  <cp:lastPrinted>2025-03-31T02:40:32Z</cp:lastPrinted>
  <dcterms:created xsi:type="dcterms:W3CDTF">2020-11-20T08:21:27Z</dcterms:created>
  <dcterms:modified xsi:type="dcterms:W3CDTF">2025-03-31T02:42:00Z</dcterms:modified>
</cp:coreProperties>
</file>